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Roboto Slab"/>
      <p:regular r:id="rId7"/>
      <p:bold r:id="rId8"/>
    </p:embeddedFont>
    <p:embeddedFont>
      <p:font typeface="Roboto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Roboto-italic.fntdata"/><Relationship Id="rId10" Type="http://schemas.openxmlformats.org/officeDocument/2006/relationships/font" Target="fonts/Roboto-bold.fntdata"/><Relationship Id="rId12" Type="http://schemas.openxmlformats.org/officeDocument/2006/relationships/font" Target="fonts/Roboto-boldItalic.fntdata"/><Relationship Id="rId9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Slab-regular.fntdata"/><Relationship Id="rId8" Type="http://schemas.openxmlformats.org/officeDocument/2006/relationships/font" Target="fonts/RobotoSlab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app.tango.us/app/workflow/Printing-Voter-Labels-8478a7a9a3344a67947de3ca05fca052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Printing Voter Labels</a:t>
            </a:r>
            <a:endParaRPr/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0" y="2825300"/>
            <a:ext cx="5926200" cy="16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https://app.tango.us/app/workflow/Printing-Voter-Labels-8478a7a9a3344a67947de3ca05fca052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